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Сочинение-описание по картине </a:t>
            </a:r>
            <a:r>
              <a:rPr lang="ru-RU" sz="3600" dirty="0" err="1" smtClean="0"/>
              <a:t>П.Кончаловского</a:t>
            </a:r>
            <a:r>
              <a:rPr lang="ru-RU" sz="3600" dirty="0" smtClean="0"/>
              <a:t> «Сирень в корзине» 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854890" cy="51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4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ru-RU" sz="7200" dirty="0" smtClean="0"/>
              <a:t>Форма???</a:t>
            </a:r>
            <a:endParaRPr lang="ru-RU" sz="7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62576"/>
            <a:ext cx="3151237" cy="31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93096"/>
            <a:ext cx="24193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43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Содержание???</a:t>
            </a:r>
            <a:endParaRPr lang="ru-RU" sz="6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337284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5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Взаимосвязь?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 </a:t>
            </a:r>
            <a:r>
              <a:rPr lang="ru-RU" sz="6600" dirty="0" smtClean="0"/>
              <a:t>Среда распространения?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1485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ЗАЧЕМ???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419872" cy="250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4896544" cy="306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688" y="179743"/>
            <a:ext cx="3390800" cy="253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398016" cy="298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8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С. Рахманинов. Сирень.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02576"/>
            <a:ext cx="6768752" cy="507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1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/>
              <a:t>Чтение отрывка.</a:t>
            </a:r>
          </a:p>
          <a:p>
            <a:r>
              <a:rPr lang="ru-RU" sz="4800" dirty="0" smtClean="0"/>
              <a:t>Анализ.</a:t>
            </a:r>
          </a:p>
          <a:p>
            <a:r>
              <a:rPr lang="ru-RU" sz="4800" dirty="0" smtClean="0"/>
              <a:t>Предъявление результатов.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10 минут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6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 Прочитайте отрывок.</a:t>
            </a:r>
          </a:p>
          <a:p>
            <a:pPr marL="0" indent="0">
              <a:buNone/>
            </a:pPr>
            <a:r>
              <a:rPr lang="ru-RU" dirty="0" smtClean="0"/>
              <a:t>2. Определите, к какой форме можно отнести это отрывок.</a:t>
            </a:r>
          </a:p>
          <a:p>
            <a:pPr marL="0" indent="0">
              <a:buNone/>
            </a:pPr>
            <a:r>
              <a:rPr lang="ru-RU" dirty="0" smtClean="0"/>
              <a:t>3. Выпишите особенности этой формы.</a:t>
            </a:r>
          </a:p>
          <a:p>
            <a:pPr marL="0" indent="0">
              <a:buNone/>
            </a:pPr>
            <a:r>
              <a:rPr lang="ru-RU" dirty="0" smtClean="0"/>
              <a:t>4. Определите, какую мысль хотел донести автор? Удалось? Почему он выбрал именно эту форму? </a:t>
            </a:r>
          </a:p>
          <a:p>
            <a:pPr marL="0" indent="0">
              <a:buNone/>
            </a:pPr>
            <a:r>
              <a:rPr lang="ru-RU" dirty="0" smtClean="0"/>
              <a:t>5. Сделайте вывод о взаимосвязи формы и содержания.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8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0682"/>
            <a:ext cx="8310243" cy="62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9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94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Сочинение-описание по картине П.Кончаловского «Сирень в корзине» </vt:lpstr>
      <vt:lpstr>Форма???</vt:lpstr>
      <vt:lpstr>Содержание???</vt:lpstr>
      <vt:lpstr>Взаимосвязь?</vt:lpstr>
      <vt:lpstr>ЗАЧЕМ???</vt:lpstr>
      <vt:lpstr>С. Рахманинов. Сирень.</vt:lpstr>
      <vt:lpstr>Работа в группах</vt:lpstr>
      <vt:lpstr>Инструкция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Сочинение-описание по картине П.Кончаловского «Сирень в корзине» </dc:title>
  <dc:creator>Елена</dc:creator>
  <cp:lastModifiedBy>RePack by Diakov</cp:lastModifiedBy>
  <cp:revision>7</cp:revision>
  <dcterms:created xsi:type="dcterms:W3CDTF">2018-01-31T16:36:06Z</dcterms:created>
  <dcterms:modified xsi:type="dcterms:W3CDTF">2019-11-17T14:56:18Z</dcterms:modified>
</cp:coreProperties>
</file>